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3" r:id="rId4"/>
    <p:sldId id="258" r:id="rId5"/>
    <p:sldId id="272" r:id="rId6"/>
    <p:sldId id="260" r:id="rId7"/>
    <p:sldId id="268" r:id="rId8"/>
    <p:sldId id="269" r:id="rId9"/>
    <p:sldId id="282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61" r:id="rId19"/>
    <p:sldId id="262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86DDA-24F3-4EC6-B84C-6CFB22D3D1F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8A914-0FAE-4AEF-8422-272AB3AB7B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49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E8A914-0FAE-4AEF-8422-272AB3AB7B5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9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04664"/>
            <a:ext cx="3048000" cy="1828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3501008"/>
            <a:ext cx="3810000" cy="298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710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1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3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653136"/>
            <a:ext cx="2466975" cy="18478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717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221088"/>
            <a:ext cx="2143125" cy="2143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823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685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5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76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1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693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040732" y="6611779"/>
            <a:ext cx="1069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Ekaterina050466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C0DDB-BB4F-4892-A2E0-D760CB24460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8D608-ECCD-4E22-B9F7-3C1C0F4841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4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250033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Урок математики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8" y="5286388"/>
            <a:ext cx="27146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46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600" b="1" dirty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Расставь знаки, чтобы получился ответ </a:t>
            </a:r>
            <a:r>
              <a:rPr lang="ru-RU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8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525963"/>
          </a:xfrm>
          <a:prstGeom prst="cloudCallout">
            <a:avLst>
              <a:gd name="adj1" fmla="val -56973"/>
              <a:gd name="adj2" fmla="val -5129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5…3=8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10…2=8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7…1=8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10…1…1=8</a:t>
            </a:r>
          </a:p>
          <a:p>
            <a:pPr algn="ctr"/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8684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1331640" y="1772816"/>
            <a:ext cx="5832648" cy="4464496"/>
          </a:xfrm>
          <a:prstGeom prst="cloudCallout">
            <a:avLst>
              <a:gd name="adj1" fmla="val -56973"/>
              <a:gd name="adj2" fmla="val -51290"/>
            </a:avLst>
          </a:prstGeom>
          <a:solidFill>
            <a:srgbClr val="00B0F0"/>
          </a:solidFill>
          <a:ln w="38100" cap="flat" cmpd="sng" algn="ctr">
            <a:solidFill>
              <a:srgbClr val="A5B59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5+3=8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10-2=8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7+1=8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10-1-1=8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011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109" y="61962"/>
            <a:ext cx="8229600" cy="1143000"/>
          </a:xfrm>
        </p:spPr>
        <p:txBody>
          <a:bodyPr/>
          <a:lstStyle/>
          <a:p>
            <a:r>
              <a:rPr lang="ru-RU" sz="4600" b="1" cap="all" dirty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Составь и реши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39187"/>
            <a:ext cx="8712967" cy="5399914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E:\ЗАВАНТАЖЕНЯ\скачанные файлы (1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5065"/>
            <a:ext cx="2664296" cy="146920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9572" y="2967907"/>
            <a:ext cx="2304256" cy="504056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A5B59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kern="0" dirty="0" smtClean="0">
                <a:solidFill>
                  <a:prstClr val="black"/>
                </a:solidFill>
                <a:latin typeface="Trebuchet MS"/>
              </a:rPr>
              <a:t>5 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кг</a:t>
            </a:r>
          </a:p>
        </p:txBody>
      </p:sp>
      <p:pic>
        <p:nvPicPr>
          <p:cNvPr id="6" name="Picture 6" descr="E:\ЗАВАНТАЖЕНЯ\анимация\images (6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025" y="1274122"/>
            <a:ext cx="1285884" cy="194581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E:\ЗАВАНТАЖЕНЯ\скачанные файлы (2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75064"/>
            <a:ext cx="2476500" cy="146920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68144" y="2510309"/>
            <a:ext cx="2332484" cy="1008112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809EC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? На 4 кг больше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58322" y="5200241"/>
            <a:ext cx="1296144" cy="720080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809EC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232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cap="all" dirty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</a:rPr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589640" cy="4525963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700808"/>
            <a:ext cx="3312368" cy="648072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Решение: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8116"/>
            <a:ext cx="3312368" cy="696242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5+4=9(кг</a:t>
            </a:r>
            <a:r>
              <a:rPr lang="ru-RU" sz="5400" kern="0" dirty="0" smtClean="0">
                <a:solidFill>
                  <a:prstClr val="black"/>
                </a:solidFill>
                <a:latin typeface="Trebuchet MS"/>
              </a:rPr>
              <a:t>.)</a:t>
            </a:r>
            <a:endParaRPr kumimoji="0" lang="ru-RU" sz="5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8564" y="3893062"/>
            <a:ext cx="7219166" cy="1296144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Ответ: всего 9 кг.</a:t>
            </a:r>
          </a:p>
        </p:txBody>
      </p:sp>
    </p:spTree>
    <p:extLst>
      <p:ext uri="{BB962C8B-B14F-4D97-AF65-F5344CB8AC3E}">
        <p14:creationId xmlns:p14="http://schemas.microsoft.com/office/powerpoint/2010/main" val="190406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cap="all" dirty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rebuchet MS"/>
              </a:rPr>
              <a:t>Составь и реши задачу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E:\ЗАВАНТАЖЕНЯ\анимация\images (7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48" y="1417857"/>
            <a:ext cx="2085975" cy="2200275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ЗАВАНТАЖЕНЯ\скачанные файлы (3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005" y="1496793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ЗАВАНТАЖЕНЯ\скачанные файлы (3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690" y="1446431"/>
            <a:ext cx="2143125" cy="2143125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42968" y="3697068"/>
            <a:ext cx="2085974" cy="1152128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F3A4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 банок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0005" y="4221088"/>
            <a:ext cx="2232248" cy="1080120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F3A4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Всего?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15689" y="3697364"/>
            <a:ext cx="2143125" cy="1152128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rgbClr val="F3A44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3 банки</a:t>
            </a:r>
          </a:p>
        </p:txBody>
      </p:sp>
    </p:spTree>
    <p:extLst>
      <p:ext uri="{BB962C8B-B14F-4D97-AF65-F5344CB8AC3E}">
        <p14:creationId xmlns:p14="http://schemas.microsoft.com/office/powerpoint/2010/main" val="420944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3254" y="296109"/>
            <a:ext cx="8229600" cy="1143000"/>
          </a:xfrm>
        </p:spPr>
        <p:txBody>
          <a:bodyPr/>
          <a:lstStyle/>
          <a:p>
            <a:r>
              <a:rPr lang="ru-RU" sz="4600" b="1" cap="all" dirty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ebuchet MS"/>
              </a:rPr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E:\ЗАВАНТАЖЕНЯ\скачанные файлы (4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311" y="358022"/>
            <a:ext cx="2124075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178" y="2777316"/>
            <a:ext cx="3312368" cy="716928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6+3=9(б.)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4499" y="1772816"/>
            <a:ext cx="3312368" cy="647316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Решение.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461" y="4005064"/>
            <a:ext cx="7344816" cy="1006177"/>
          </a:xfrm>
          <a:prstGeom prst="rect">
            <a:avLst/>
          </a:prstGeom>
          <a:solidFill>
            <a:sysClr val="window" lastClr="FFFFFF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Ответ: всего 9 банок.</a:t>
            </a:r>
          </a:p>
        </p:txBody>
      </p:sp>
    </p:spTree>
    <p:extLst>
      <p:ext uri="{BB962C8B-B14F-4D97-AF65-F5344CB8AC3E}">
        <p14:creationId xmlns:p14="http://schemas.microsoft.com/office/powerpoint/2010/main" val="30237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dirty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Найди ответ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611560" y="2348880"/>
            <a:ext cx="3416560" cy="3528392"/>
          </a:xfrm>
          <a:prstGeom prst="flowChartPunchedTape">
            <a:avLst/>
          </a:prstGeom>
          <a:solidFill>
            <a:srgbClr val="FFFF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6+2=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8-3=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3+4=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5+1=</a:t>
            </a: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932040" y="2348880"/>
            <a:ext cx="3528392" cy="3528392"/>
          </a:xfrm>
          <a:prstGeom prst="flowChartPunchedTape">
            <a:avLst/>
          </a:prstGeom>
          <a:solidFill>
            <a:srgbClr val="FFFF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9-3=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7-1=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8-4=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6-2=</a:t>
            </a:r>
          </a:p>
        </p:txBody>
      </p:sp>
    </p:spTree>
    <p:extLst>
      <p:ext uri="{BB962C8B-B14F-4D97-AF65-F5344CB8AC3E}">
        <p14:creationId xmlns:p14="http://schemas.microsoft.com/office/powerpoint/2010/main" val="277554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6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Самопроверка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539552" y="2348880"/>
            <a:ext cx="3416560" cy="3528392"/>
          </a:xfrm>
          <a:prstGeom prst="flowChartPunchedTape">
            <a:avLst/>
          </a:prstGeom>
          <a:solidFill>
            <a:srgbClr val="FFFF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6+2=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8-3=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3+4=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7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5+1=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5148064" y="2348880"/>
            <a:ext cx="3528392" cy="3528392"/>
          </a:xfrm>
          <a:prstGeom prst="flowChartPunchedTape">
            <a:avLst/>
          </a:prstGeom>
          <a:solidFill>
            <a:srgbClr val="FFFF00"/>
          </a:solidFill>
          <a:ln w="381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9-3=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7-1=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8-4=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4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6-2=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4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98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643050"/>
            <a:ext cx="7772400" cy="43577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Занятия спортом, </a:t>
            </a:r>
            <a:br>
              <a:rPr lang="ru-RU" dirty="0" smtClean="0"/>
            </a:br>
            <a:r>
              <a:rPr lang="ru-RU" dirty="0" smtClean="0"/>
              <a:t>отказ от вредных привычек, соблюдение режима дня, правильное питание,          </a:t>
            </a:r>
            <a:br>
              <a:rPr lang="ru-RU" dirty="0" smtClean="0"/>
            </a:br>
            <a:r>
              <a:rPr lang="ru-RU" dirty="0" smtClean="0"/>
              <a:t>   соблюдение правил гигиены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428605"/>
            <a:ext cx="7772400" cy="1214446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772400" cy="136207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Рефлексия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71538" y="1285860"/>
            <a:ext cx="1928826" cy="178595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285984" y="3857628"/>
            <a:ext cx="1928826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868" y="1500174"/>
            <a:ext cx="4572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всё было понятно,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было затруднений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143380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что-то не поняли, были затруднения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575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Закрепление знаний по теме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«Сложение и вычитание в пределах 10»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20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643050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9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BOSS\Desktop\9180169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929066"/>
            <a:ext cx="2188317" cy="1585915"/>
          </a:xfrm>
          <a:prstGeom prst="rect">
            <a:avLst/>
          </a:prstGeom>
          <a:noFill/>
        </p:spPr>
      </p:pic>
      <p:pic>
        <p:nvPicPr>
          <p:cNvPr id="1027" name="Picture 3" descr="C:\Users\BOSS\Desktop\461197727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71480"/>
            <a:ext cx="1000132" cy="1000132"/>
          </a:xfrm>
          <a:prstGeom prst="rect">
            <a:avLst/>
          </a:prstGeom>
          <a:noFill/>
        </p:spPr>
      </p:pic>
      <p:pic>
        <p:nvPicPr>
          <p:cNvPr id="1028" name="Picture 4" descr="C:\Users\BOSS\Desktop\30414052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1" y="598192"/>
            <a:ext cx="1571636" cy="1044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40768"/>
            <a:ext cx="8229600" cy="3661867"/>
          </a:xfrm>
        </p:spPr>
        <p:txBody>
          <a:bodyPr>
            <a:normAutofit fontScale="85000" lnSpcReduction="20000"/>
          </a:bodyPr>
          <a:lstStyle/>
          <a:p>
            <a:pPr marL="45720">
              <a:buClr>
                <a:srgbClr val="809EC2">
                  <a:lumMod val="75000"/>
                </a:srgbClr>
              </a:buClr>
            </a:pPr>
            <a:r>
              <a:rPr lang="ru-RU" sz="1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02920" indent="-457200">
              <a:buClr>
                <a:srgbClr val="809EC2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знания нумерации чисел  </a:t>
            </a:r>
          </a:p>
          <a:p>
            <a:pPr marL="502920" indent="-457200">
              <a:buClr>
                <a:srgbClr val="809EC2">
                  <a:lumMod val="75000"/>
                </a:srgbClr>
              </a:buClr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1-10, состава чисел первого десятка; </a:t>
            </a:r>
          </a:p>
          <a:p>
            <a:pPr marL="502920" indent="-457200">
              <a:buClr>
                <a:srgbClr val="809EC2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навыки сложения  устного счета;</a:t>
            </a:r>
          </a:p>
          <a:p>
            <a:pPr marL="502920" indent="-457200">
              <a:buClr>
                <a:srgbClr val="809EC2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закрепить умения решать простые задачи;</a:t>
            </a:r>
          </a:p>
          <a:p>
            <a:pPr marL="502920" indent="-457200">
              <a:buClr>
                <a:srgbClr val="809EC2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познавательную активность обучающихся;</a:t>
            </a:r>
          </a:p>
          <a:p>
            <a:pPr marL="502920" indent="-457200">
              <a:buClr>
                <a:srgbClr val="809EC2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ru-RU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предмету.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30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00042"/>
            <a:ext cx="7772400" cy="1143008"/>
          </a:xfrm>
        </p:spPr>
        <p:txBody>
          <a:bodyPr/>
          <a:lstStyle/>
          <a:p>
            <a:r>
              <a:rPr lang="ru-RU" dirty="0" smtClean="0"/>
              <a:t>                  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притча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900igr.net/up/datai/121094/0026-04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643998" cy="5072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6400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BOSS\Desktop\97947783_large_kalif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avatars.mds.yandex.net/get-marketpic/172323/market_qkAQp18tgkQWLSQhWU1rpg/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BOSS\Desktop\102138795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1214422"/>
            <a:ext cx="6159506" cy="47171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500042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6000" dirty="0" smtClean="0"/>
              <a:t> 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5286380" y="2571744"/>
            <a:ext cx="12144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" y="-27844"/>
            <a:ext cx="8964487" cy="692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60108" y="151931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</a:t>
            </a:r>
            <a:endParaRPr lang="ru-RU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08104" y="1519736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8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20208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08104" y="263691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7</a:t>
            </a:r>
            <a:endParaRPr lang="ru-RU" sz="8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39301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3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80574" y="371383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6</a:t>
            </a:r>
            <a:endParaRPr lang="ru-RU" sz="8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318941" y="494116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480574" y="4944237"/>
            <a:ext cx="8714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58163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123" y="-15436"/>
            <a:ext cx="9341644" cy="6873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32252" y="98072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1</a:t>
            </a:r>
            <a:endParaRPr lang="ru-RU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19895" y="101816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9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32252" y="199121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2</a:t>
            </a:r>
            <a:endParaRPr lang="ru-RU" sz="8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34663" y="199121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8</a:t>
            </a:r>
            <a:endParaRPr lang="ru-RU" sz="8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32252" y="29969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3</a:t>
            </a:r>
            <a:endParaRPr lang="ru-RU" sz="8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19895" y="299695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7</a:t>
            </a:r>
            <a:endParaRPr lang="ru-RU" sz="8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78460" y="414908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19895" y="4149080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6</a:t>
            </a:r>
            <a:endParaRPr lang="ru-RU" sz="8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78460" y="5208267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509164" y="5187918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/>
              <a:t>5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75058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41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188</Words>
  <Application>Microsoft Office PowerPoint</Application>
  <PresentationFormat>Экран (4:3)</PresentationFormat>
  <Paragraphs>85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Урок математики</vt:lpstr>
      <vt:lpstr>Тема урока:</vt:lpstr>
      <vt:lpstr>Презентация PowerPoint</vt:lpstr>
      <vt:lpstr>                   притча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Расставь знаки, чтобы получился ответ 8</vt:lpstr>
      <vt:lpstr>Самопроверка</vt:lpstr>
      <vt:lpstr>Составь и реши задачу</vt:lpstr>
      <vt:lpstr>Самопроверка</vt:lpstr>
      <vt:lpstr>Составь и реши задачу</vt:lpstr>
      <vt:lpstr>Самопроверка</vt:lpstr>
      <vt:lpstr>Найди ответ</vt:lpstr>
      <vt:lpstr>Самопроверка </vt:lpstr>
      <vt:lpstr>Занятия спортом,  отказ от вредных привычек, соблюдение режима дня, правильное питание,              соблюдение правил гигиены</vt:lpstr>
      <vt:lpstr>                   Рефлексия</vt:lpstr>
      <vt:lpstr>МОЛОДЦЫ!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Макка</cp:lastModifiedBy>
  <cp:revision>37</cp:revision>
  <dcterms:created xsi:type="dcterms:W3CDTF">2015-08-19T01:25:17Z</dcterms:created>
  <dcterms:modified xsi:type="dcterms:W3CDTF">2024-03-21T07:50:54Z</dcterms:modified>
</cp:coreProperties>
</file>